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91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5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D6A0D-D5F3-2B3E-5928-26A060B0AC62}"/>
              </a:ext>
            </a:extLst>
          </p:cNvPr>
          <p:cNvSpPr txBox="1"/>
          <p:nvPr/>
        </p:nvSpPr>
        <p:spPr>
          <a:xfrm>
            <a:off x="12364485" y="8736734"/>
            <a:ext cx="468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Presenter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이관영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</Words>
  <Application>Microsoft Office PowerPoint</Application>
  <PresentationFormat>사용자 지정</PresentationFormat>
  <Paragraphs>39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HY헤드라인M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관영 이</cp:lastModifiedBy>
  <cp:revision>2</cp:revision>
  <dcterms:created xsi:type="dcterms:W3CDTF">2024-11-06T03:43:29Z</dcterms:created>
  <dcterms:modified xsi:type="dcterms:W3CDTF">2024-11-20T14:31:59Z</dcterms:modified>
</cp:coreProperties>
</file>